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D130"/>
    <a:srgbClr val="E50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katan.com/oddities/miscellaneous/68007-mother-teresa-to-be-made-a-saint-in-vatican-ceremon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hyperlink" Target="https://ta.wikipedi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614612" y="871538"/>
            <a:ext cx="11820317" cy="7048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-US"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rgbClr val="00B05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இயல்</a:t>
            </a:r>
            <a:r>
              <a:rPr lang="en-US" sz="4000" b="1" dirty="0">
                <a:solidFill>
                  <a:srgbClr val="00B05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- 9</a:t>
            </a:r>
            <a:r>
              <a:rPr lang="en-US" sz="4000" b="1" i="0" u="none" strike="noStrike" cap="none" dirty="0">
                <a:solidFill>
                  <a:srgbClr val="00B05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      </a:t>
            </a:r>
            <a:endParaRPr sz="4000" b="1" i="0" u="none" strike="noStrike" cap="none" dirty="0">
              <a:solidFill>
                <a:srgbClr val="00B05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none" strike="noStrike" cap="none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none" strike="noStrike" cap="none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none" strike="noStrike" cap="none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err="1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வகுப்பு</a:t>
            </a:r>
            <a:r>
              <a:rPr lang="en-US" sz="4200" b="1" i="0" u="none" strike="noStrike" cap="none" dirty="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- </a:t>
            </a:r>
            <a:r>
              <a:rPr lang="en-US" sz="4200" b="1" i="0" u="none" strike="noStrike" cap="none" dirty="0" err="1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ஆறு</a:t>
            </a:r>
            <a:endParaRPr sz="4200" b="1" i="0" u="none" strike="noStrike" cap="none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3074" name="Picture 2" descr="மலரட்டும் மனிதநேயம் “ (மனிதநேய தினத்திற்கான சிறப்புக்கவி) – TRT தமிழ் ஒலி">
            <a:extLst>
              <a:ext uri="{FF2B5EF4-FFF2-40B4-BE49-F238E27FC236}">
                <a16:creationId xmlns:a16="http://schemas.microsoft.com/office/drawing/2014/main" id="{BAB26C1B-1BF8-C851-0EE6-11651A35C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17" y="2671762"/>
            <a:ext cx="6983145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10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527462" y="2193660"/>
            <a:ext cx="10799372" cy="366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REFERENCES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https://www.pothunalam.com/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https://www.vikatan.com/oddities/miscellaneous/68007-mother-teresa-to-be-made-a-saint-in-vatican-ceremony</a:t>
            </a:r>
            <a:endParaRPr lang="en-US" sz="20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https://ta.wikipedia.org/</a:t>
            </a:r>
            <a:endParaRPr lang="en-US" sz="20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lang="en-US" sz="20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299762ED-8FD6-953D-B58E-1E2822ABE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56040"/>
            <a:ext cx="4791852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486900"/>
            <a:ext cx="861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938337" y="742950"/>
            <a:ext cx="15211425" cy="338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i="0" u="none" strike="noStrike" cap="none" dirty="0" err="1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மனிதநேயம்</a:t>
            </a:r>
            <a:r>
              <a:rPr lang="en-US" sz="4400" b="1" i="0" u="none" strike="noStrike" cap="none" dirty="0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i="0" u="none" strike="noStrike" cap="none" dirty="0" err="1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என்றால்</a:t>
            </a:r>
            <a:r>
              <a:rPr lang="en-US" sz="4400" b="1" i="0" u="none" strike="noStrike" cap="none" dirty="0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i="0" u="none" strike="noStrike" cap="none" dirty="0" err="1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என்ன</a:t>
            </a:r>
            <a:r>
              <a:rPr lang="en-US" sz="4400" b="1" i="0" u="none" strike="noStrike" cap="none" dirty="0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நாம்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மனிதநேயமாக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எவற்றையெல்லாம்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கருதுகிறோம்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lang="en-US" sz="4400" b="1" i="0" u="none" strike="noStrike" cap="none" dirty="0">
              <a:solidFill>
                <a:schemeClr val="bg2">
                  <a:lumMod val="75000"/>
                </a:schemeClr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bg2">
                  <a:lumMod val="75000"/>
                </a:schemeClr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 descr="மனிதநேயம் மலரட்டும் கட்டுரை - தமிழ் நலன்">
            <a:extLst>
              <a:ext uri="{FF2B5EF4-FFF2-40B4-BE49-F238E27FC236}">
                <a16:creationId xmlns:a16="http://schemas.microsoft.com/office/drawing/2014/main" id="{D6F8B7E4-94F5-FC40-B7C0-18BC63D93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7" y="3185041"/>
            <a:ext cx="7022394" cy="467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.K.Mani on Twitter: &quot;உலக &quot;மனிதநேய&quot; தினம் ஆகஸ்டு 19 - மலரட்டும் மனித நேயம்  - அரிது அரிது மானிடராதல் அரிது. மானிடராயினும் மனித நேயம் பேணுவது மகத்தானது  ...">
            <a:extLst>
              <a:ext uri="{FF2B5EF4-FFF2-40B4-BE49-F238E27FC236}">
                <a16:creationId xmlns:a16="http://schemas.microsoft.com/office/drawing/2014/main" id="{22F63DE2-4734-D7DC-CA7A-07D75DC89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787" y="3358038"/>
            <a:ext cx="6772275" cy="508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4743450" y="9665214"/>
            <a:ext cx="80533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05238" y="1528764"/>
            <a:ext cx="11848892" cy="738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rgbClr val="00B05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மனிதநேயம்</a:t>
            </a:r>
            <a:endParaRPr sz="4000" b="1" i="0" u="none" strike="noStrike" cap="none" dirty="0">
              <a:solidFill>
                <a:srgbClr val="00B05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மனிதன்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தனக்கென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வாழாமல்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,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பிறர்க்கென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வேண்டும்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அவ்வ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ாறு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வாழ்வதற்கு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அருள்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பொறுமை</a:t>
            </a:r>
            <a:endParaRPr lang="en-US" sz="3200" b="1" dirty="0">
              <a:solidFill>
                <a:srgbClr val="FF000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பரிவு</a:t>
            </a:r>
            <a:endParaRPr lang="en-US" sz="3200" b="1" dirty="0">
              <a:solidFill>
                <a:srgbClr val="FF000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நன்றி</a:t>
            </a:r>
            <a:r>
              <a:rPr lang="en-US" sz="3200" b="1" dirty="0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உணர்வு</a:t>
            </a:r>
            <a:endParaRPr lang="en-US" sz="3200" b="1" dirty="0">
              <a:solidFill>
                <a:srgbClr val="FF000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இன்சொல்</a:t>
            </a:r>
            <a:r>
              <a:rPr lang="en-US" sz="3200" b="1" dirty="0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பேசுதல்</a:t>
            </a:r>
            <a:r>
              <a:rPr lang="en-US" sz="3200" b="1" dirty="0">
                <a:solidFill>
                  <a:srgbClr val="FF000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போன்றவை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தேவை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</a:t>
            </a: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எல்ல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ா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உயிர்களிடமும்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அன்பு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செலுத்துதல்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வேண்டும்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அதுவே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மனிதநேயம்</a:t>
            </a:r>
            <a:r>
              <a:rPr lang="en-US" sz="3200" b="1" dirty="0">
                <a:solidFill>
                  <a:schemeClr val="dk1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</a:t>
            </a:r>
            <a:endParaRPr sz="3200" b="1" i="0" u="none" strike="noStrike" cap="none" dirty="0">
              <a:solidFill>
                <a:schemeClr val="dk1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572124" y="9512894"/>
            <a:ext cx="8901113" cy="774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/COURSE CODE-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வா.கிருஷ்ணபிரியா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/SNS Academy School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1495425" y="774106"/>
            <a:ext cx="14782801" cy="750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மனிதநேயப்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பண்புகளைக்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கொண்டு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வாழ்வில்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உயர்வு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அடைந்தவர்களில்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சிலரைப்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பற்றிக்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இங்கு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காண்போம்</a:t>
            </a:r>
            <a:r>
              <a:rPr lang="en-US" sz="3200" b="1" i="0" u="none" strike="noStrike" cap="none" dirty="0">
                <a:solidFill>
                  <a:schemeClr val="accent6">
                    <a:lumMod val="75000"/>
                  </a:schemeClr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1. </a:t>
            </a:r>
            <a:r>
              <a:rPr lang="en-US" sz="42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வள்ளலார்</a:t>
            </a:r>
            <a:endParaRPr lang="en-US" sz="42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 err="1">
                <a:solidFill>
                  <a:srgbClr val="7030A0"/>
                </a:solidFill>
                <a:latin typeface="Cambria"/>
                <a:ea typeface="Cambria"/>
                <a:cs typeface="Cambria"/>
                <a:sym typeface="Cambria"/>
              </a:rPr>
              <a:t>பொன்மொழி</a:t>
            </a:r>
            <a:r>
              <a:rPr lang="en-US" sz="3200" b="1" i="0" u="none" strike="noStrike" cap="none" dirty="0">
                <a:solidFill>
                  <a:srgbClr val="7030A0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“</a:t>
            </a:r>
            <a:r>
              <a:rPr lang="en-US" sz="3200" b="1" dirty="0" err="1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வாடிய</a:t>
            </a: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பயிரைக்</a:t>
            </a: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கண்ட</a:t>
            </a: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போதெல்லாம்</a:t>
            </a: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வாடினேன்</a:t>
            </a:r>
            <a:r>
              <a:rPr lang="en-US" sz="3200" b="1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”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00B05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வள்ளலாரின்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மனிதநேயச்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செயல்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200" b="1" i="0" u="none" strike="noStrike" cap="none" dirty="0" err="1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பசித்தோருக்கு</a:t>
            </a:r>
            <a:r>
              <a:rPr lang="en-US" sz="3200" b="1" i="0" u="none" strike="noStrike" cap="none" dirty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உணவு</a:t>
            </a:r>
            <a:r>
              <a:rPr lang="en-US" sz="3200" b="1" i="0" u="none" strike="noStrike" cap="none" dirty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lang="en-US" sz="3200" b="1" i="0" u="none" strike="noStrike" cap="none" dirty="0" err="1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வழங்குதல்</a:t>
            </a:r>
            <a:r>
              <a:rPr lang="en-US" sz="3200" b="1" i="0" u="none" strike="noStrike" cap="none" dirty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rgbClr val="00B05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இடம்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  <a:r>
              <a:rPr lang="en-US" sz="3200" b="1" i="0" u="none" strike="noStrike" cap="none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கடலூர்</a:t>
            </a:r>
            <a:r>
              <a:rPr lang="en-US" sz="3200" b="1" i="0" u="none" strike="noStrike" cap="none" dirty="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– </a:t>
            </a:r>
            <a:r>
              <a:rPr lang="en-US" sz="3200" b="1" i="0" u="none" strike="noStrike" cap="none" dirty="0" err="1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சத்திய</a:t>
            </a:r>
            <a:r>
              <a:rPr lang="en-US" sz="3200" b="1" i="0" u="none" strike="noStrike" cap="none" dirty="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err="1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தருமச்சாலை</a:t>
            </a:r>
            <a:br>
              <a:rPr lang="en-US" sz="3200" b="1" i="0" u="none" strike="noStrike" cap="none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வள்ளலார் - ஓர் இந்து மகான்..! - Mediyaan">
            <a:extLst>
              <a:ext uri="{FF2B5EF4-FFF2-40B4-BE49-F238E27FC236}">
                <a16:creationId xmlns:a16="http://schemas.microsoft.com/office/drawing/2014/main" id="{12E95951-FE20-8080-2188-FF7B01133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27" y="2577886"/>
            <a:ext cx="4395762" cy="224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eeding Hungry Alone Cannot Obliterate Hunger | ummid.com">
            <a:extLst>
              <a:ext uri="{FF2B5EF4-FFF2-40B4-BE49-F238E27FC236}">
                <a16:creationId xmlns:a16="http://schemas.microsoft.com/office/drawing/2014/main" id="{AA638553-7A90-220C-FD71-F76E06105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0" y="2256596"/>
            <a:ext cx="4210049" cy="256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வடலூர் சத்திய ஞான சபையில் தைப்பூச ஜோதி தரிசன விழா 5-ந்தேதி நடக்கிறது |  Thaipusam Vadalur Vallalar jyothi on 5th">
            <a:extLst>
              <a:ext uri="{FF2B5EF4-FFF2-40B4-BE49-F238E27FC236}">
                <a16:creationId xmlns:a16="http://schemas.microsoft.com/office/drawing/2014/main" id="{10DB5D55-A663-050D-4F68-1A1D05A20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6625746"/>
            <a:ext cx="3341479" cy="214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14287" y="9251434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5129213" y="9415463"/>
            <a:ext cx="8029575" cy="544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2634602" y="3411717"/>
            <a:ext cx="12944972" cy="2985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வ</a:t>
            </a:r>
            <a:r>
              <a:rPr lang="en-US" sz="4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ள்ளலாரின்</a:t>
            </a: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மனிதநேயச்</a:t>
            </a: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செயல்</a:t>
            </a: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யாது</a:t>
            </a: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Time For Questions Images – Browse 29,796 Stock Photos, Vectors, and Video  | Adobe Stock">
            <a:extLst>
              <a:ext uri="{FF2B5EF4-FFF2-40B4-BE49-F238E27FC236}">
                <a16:creationId xmlns:a16="http://schemas.microsoft.com/office/drawing/2014/main" id="{CCAB952C-0877-10D6-6841-4710AB094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828675"/>
            <a:ext cx="4930330" cy="35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71426"/>
            <a:ext cx="8567738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1470586" y="310141"/>
            <a:ext cx="15917322" cy="9976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2 </a:t>
            </a:r>
            <a:r>
              <a:rPr lang="ta-IN" sz="6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en-US" sz="6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அன்னை</a:t>
            </a:r>
            <a:r>
              <a:rPr lang="en-US" sz="6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தெரசா</a:t>
            </a:r>
            <a:endParaRPr lang="ta-IN" sz="60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4400" b="1" i="0" u="none" strike="noStrike" cap="none" dirty="0">
                <a:solidFill>
                  <a:srgbClr val="00B0F0"/>
                </a:solidFill>
                <a:latin typeface="Cambria"/>
                <a:ea typeface="Cambria"/>
                <a:cs typeface="Cambria"/>
                <a:sym typeface="Cambria"/>
              </a:rPr>
              <a:t>பொன்மொழி:</a:t>
            </a:r>
          </a:p>
          <a:p>
            <a:pPr algn="ctr"/>
            <a:r>
              <a:rPr lang="ta-IN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“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வாழ்க்கை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என்பது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நீ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சாகும்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வரை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அல்ல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;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மற்றவர்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மனதில்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நீ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வாழும்</a:t>
            </a:r>
            <a:r>
              <a:rPr lang="en-US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வரை</a:t>
            </a:r>
            <a:r>
              <a:rPr lang="ta-IN" sz="4000" b="1" dirty="0">
                <a:solidFill>
                  <a:srgbClr val="7030A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”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rgbClr val="7030A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அன்னை</a:t>
            </a:r>
            <a:r>
              <a:rPr lang="en-US" sz="44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தெரசாவின்</a:t>
            </a:r>
            <a:r>
              <a:rPr lang="ta-IN" sz="44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மனிதநேயச் செயல்: </a:t>
            </a:r>
            <a:r>
              <a:rPr lang="en-US" sz="44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“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மக்களுக்குச்</a:t>
            </a:r>
            <a:r>
              <a:rPr lang="en-US" sz="3600" b="1" i="0" u="none" strike="noStrike" cap="none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செய்யும்</a:t>
            </a:r>
            <a:r>
              <a:rPr lang="en-US" sz="3600" b="1" i="0" u="none" strike="noStrike" cap="none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பணியே</a:t>
            </a:r>
            <a:r>
              <a:rPr lang="en-US" sz="3600" b="1" i="0" u="none" strike="noStrike" cap="none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இறைவனுக்குச்</a:t>
            </a:r>
            <a:r>
              <a:rPr lang="en-US" sz="3600" b="1" i="0" u="none" strike="noStrike" cap="none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செய்யும்</a:t>
            </a:r>
            <a:r>
              <a:rPr lang="en-US" sz="3600" b="1" i="0" u="none" strike="noStrike" cap="none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பணி</a:t>
            </a:r>
            <a:r>
              <a:rPr lang="en-US" sz="3600" b="1" dirty="0">
                <a:solidFill>
                  <a:srgbClr val="E50B9C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”</a:t>
            </a:r>
            <a:endParaRPr lang="en-US" sz="3600" b="1" i="0" u="none" strike="noStrike" cap="none" dirty="0">
              <a:solidFill>
                <a:srgbClr val="E50B9C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44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இடம்:</a:t>
            </a:r>
            <a:r>
              <a:rPr lang="en-US" sz="44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i="0" u="none" strike="noStrike" cap="none" dirty="0" err="1">
                <a:solidFill>
                  <a:schemeClr val="accent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கொல்கத்தா</a:t>
            </a:r>
            <a:br>
              <a:rPr lang="ta-IN" sz="4400" b="1" i="0" u="none" strike="noStrike" cap="none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ta-IN" sz="2800" b="0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அன்னை தெரசா வாழ்க்கை வரலாறு | annai therasa history in tamil">
            <a:extLst>
              <a:ext uri="{FF2B5EF4-FFF2-40B4-BE49-F238E27FC236}">
                <a16:creationId xmlns:a16="http://schemas.microsoft.com/office/drawing/2014/main" id="{53C7308B-3063-C018-A970-74E55F07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52" y="3144321"/>
            <a:ext cx="3384536" cy="25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other Teresa - Suresh - Knowledge Sharing">
            <a:extLst>
              <a:ext uri="{FF2B5EF4-FFF2-40B4-BE49-F238E27FC236}">
                <a16:creationId xmlns:a16="http://schemas.microsoft.com/office/drawing/2014/main" id="{33A00595-7269-65BB-820F-557EA59EB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769" y="3337560"/>
            <a:ext cx="3721893" cy="239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அன்னை தெரசா அறக்கட்டளை உரிமம் மீண்டும் புதுப்பிப்பு | Dinamalar Tamil News">
            <a:extLst>
              <a:ext uri="{FF2B5EF4-FFF2-40B4-BE49-F238E27FC236}">
                <a16:creationId xmlns:a16="http://schemas.microsoft.com/office/drawing/2014/main" id="{5CA78C77-A135-E3D3-2B61-582982300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99" y="7646871"/>
            <a:ext cx="4114801" cy="197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5457825" y="9101138"/>
            <a:ext cx="8743950" cy="93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1855301" y="256985"/>
            <a:ext cx="14299099" cy="9701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48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3</a:t>
            </a:r>
            <a:r>
              <a:rPr lang="ta-IN" sz="4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en-US" sz="48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கைலாஷ்</a:t>
            </a:r>
            <a:r>
              <a:rPr lang="en-US" sz="4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சத்யார்த்தி</a:t>
            </a:r>
            <a:endParaRPr lang="ta-IN" sz="48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3600" b="1" i="0" u="none" strike="noStrike" cap="none" dirty="0">
                <a:solidFill>
                  <a:srgbClr val="00B050"/>
                </a:solidFill>
                <a:latin typeface="Cambria"/>
                <a:ea typeface="Cambria"/>
                <a:cs typeface="Cambria"/>
                <a:sym typeface="Cambria"/>
              </a:rPr>
              <a:t>பொன்மொழி:</a:t>
            </a:r>
          </a:p>
          <a:p>
            <a:pPr algn="ctr"/>
            <a:r>
              <a:rPr lang="ta-IN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“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குழந்தைகளைத்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தொழிலாளர்களாக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மாற்றுவது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மனிதத்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தன்மைக்கு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எதிரான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குற்றம்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உலகத்தைக்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குழந்தைகளின்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கண்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கொண்டு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பாருங்கள்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உலகம்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அழகானது</a:t>
            </a:r>
            <a:r>
              <a:rPr lang="en-US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</a:t>
            </a:r>
            <a:r>
              <a:rPr lang="ta-IN" sz="3200" b="1" dirty="0">
                <a:solidFill>
                  <a:srgbClr val="00206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”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rgbClr val="00206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க</a:t>
            </a:r>
            <a:r>
              <a:rPr lang="en-US" sz="36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ைலாஷ்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சத்யார்த்தியின்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ta-IN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மனிதநேயச் செயல்: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குழந்தைகளின்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கல்வி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மற்றும்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உரிமைக்காக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நாடு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கடந்து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பரப்புரை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ஆற்றி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2800" b="1" i="0" u="none" strike="noStrike" cap="none" dirty="0" err="1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வருகிறார்</a:t>
            </a:r>
            <a:r>
              <a:rPr lang="en-US" sz="2800" b="1" i="0" u="none" strike="noStrike" cap="none" dirty="0">
                <a:solidFill>
                  <a:srgbClr val="1FD13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ந</a:t>
            </a:r>
            <a:r>
              <a:rPr lang="en-US" sz="36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டைப்பயணம்</a:t>
            </a:r>
            <a:r>
              <a:rPr lang="ta-IN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80,000 </a:t>
            </a:r>
            <a:r>
              <a:rPr lang="en-US" sz="36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கி.மீ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br>
              <a:rPr lang="ta-IN" sz="3600" b="1" i="0" u="none" strike="noStrike" cap="none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ta-IN" sz="2000" b="0" i="0" u="none" strike="noStrike" cap="none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70" name="Picture 2" descr="Kailash Satyarthi (@k_satyarthi) / Twitter">
            <a:extLst>
              <a:ext uri="{FF2B5EF4-FFF2-40B4-BE49-F238E27FC236}">
                <a16:creationId xmlns:a16="http://schemas.microsoft.com/office/drawing/2014/main" id="{68E6F7E0-66F8-E144-BCFE-D3E19980F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521" y="3298030"/>
            <a:ext cx="4089929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உலக நாடுகளுக்கு முன்மாதிரியாக இந்தியா உள்ளது.. கைலாஷ் சத்யார்த்தி  பெருமிதம்.. !! | TheNEWSLite">
            <a:extLst>
              <a:ext uri="{FF2B5EF4-FFF2-40B4-BE49-F238E27FC236}">
                <a16:creationId xmlns:a16="http://schemas.microsoft.com/office/drawing/2014/main" id="{7468409D-7D6D-F752-9A26-490A52E82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204" y="6572250"/>
            <a:ext cx="4173914" cy="245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599" y="9671426"/>
            <a:ext cx="7991475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63" name="Google Shape;163;p8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2380117" y="2754895"/>
            <a:ext cx="14271183" cy="2008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அமைதிக்கான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நோபல்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பரிசு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400" b="1" dirty="0" err="1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பெற்றவர்கள்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br>
              <a:rPr lang="ta-IN" sz="4400" b="1" i="0" u="none" strike="noStrike" cap="none" dirty="0">
                <a:solidFill>
                  <a:schemeClr val="bg2">
                    <a:lumMod val="75000"/>
                  </a:schemeClr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ta-IN" sz="2800" b="0" i="0" u="none" strike="noStrike" cap="none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 descr="அன்னை தெரசா வாழ்க்கை வரலாறு | annai therasa history in tamil">
            <a:extLst>
              <a:ext uri="{FF2B5EF4-FFF2-40B4-BE49-F238E27FC236}">
                <a16:creationId xmlns:a16="http://schemas.microsoft.com/office/drawing/2014/main" id="{AB14C9C1-C74D-458A-9AC5-018C1A11D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7" y="5017202"/>
            <a:ext cx="4241785" cy="32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ailash Satyarthi (@k_satyarthi) / Twitter">
            <a:extLst>
              <a:ext uri="{FF2B5EF4-FFF2-40B4-BE49-F238E27FC236}">
                <a16:creationId xmlns:a16="http://schemas.microsoft.com/office/drawing/2014/main" id="{D5880F1B-D245-CC1A-A4F4-8BABE7722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849" y="3916523"/>
            <a:ext cx="3543300" cy="32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அமைதிக்கான நோபல் பரிசு - தமிழ் விக்கிப்பீடியா">
            <a:extLst>
              <a:ext uri="{FF2B5EF4-FFF2-40B4-BE49-F238E27FC236}">
                <a16:creationId xmlns:a16="http://schemas.microsoft.com/office/drawing/2014/main" id="{8B5C1ADD-7864-0B43-6559-817D2A0C6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4" y="521980"/>
            <a:ext cx="3857626" cy="23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ndian Nobel Prize Winners: [PHOTOS] Rabindranath Tagore to Mother Teresa,  9 noble Indians who made us proud with a Nobel | India News">
            <a:extLst>
              <a:ext uri="{FF2B5EF4-FFF2-40B4-BE49-F238E27FC236}">
                <a16:creationId xmlns:a16="http://schemas.microsoft.com/office/drawing/2014/main" id="{716313D6-4816-AB98-60BB-170A84F0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02" y="4567937"/>
            <a:ext cx="2671762" cy="32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Who was the first Indian scientist to get a Nobel Prize? - Quora">
            <a:extLst>
              <a:ext uri="{FF2B5EF4-FFF2-40B4-BE49-F238E27FC236}">
                <a16:creationId xmlns:a16="http://schemas.microsoft.com/office/drawing/2014/main" id="{01EA72F0-5692-CDBC-49CD-07D34313E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231" y="3757820"/>
            <a:ext cx="3282219" cy="32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p9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2/08/2023</a:t>
            </a:r>
          </a:p>
        </p:txBody>
      </p:sp>
      <p:sp>
        <p:nvSpPr>
          <p:cNvPr id="172" name="Google Shape;172;p9"/>
          <p:cNvSpPr txBox="1">
            <a:spLocks noGrp="1"/>
          </p:cNvSpPr>
          <p:nvPr>
            <p:ph type="ftr" idx="11"/>
          </p:nvPr>
        </p:nvSpPr>
        <p:spPr>
          <a:xfrm>
            <a:off x="6324599" y="9415463"/>
            <a:ext cx="8334375" cy="544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மனிதநேயம்/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CODE-</a:t>
            </a:r>
            <a:r>
              <a:rPr lang="ta-IN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தமிழ்/வா.கிருஷ்ணபிரியா/தமிழ்/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 Academy School</a:t>
            </a:r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9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3810000" y="3086100"/>
            <a:ext cx="11844130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lang="en-US" sz="4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 err="1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மனிதநேயம்</a:t>
            </a:r>
            <a:r>
              <a:rPr lang="en-US" sz="3600" b="1" i="0" u="none" strike="noStrike" cap="none" dirty="0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பற்றி</a:t>
            </a:r>
            <a:r>
              <a:rPr lang="en-US" sz="3600" b="1" i="0" u="none" strike="noStrike" cap="none" dirty="0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உங்கள்</a:t>
            </a:r>
            <a:r>
              <a:rPr lang="en-US" sz="3600" b="1" i="0" u="none" strike="noStrike" cap="none" dirty="0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கருத்து</a:t>
            </a:r>
            <a:r>
              <a:rPr lang="en-US" sz="3600" b="1" i="0" u="none" strike="noStrike" cap="none" dirty="0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 </a:t>
            </a:r>
            <a:r>
              <a:rPr lang="en-US" sz="3600" b="1" i="0" u="none" strike="noStrike" cap="none" dirty="0" err="1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என்ன</a:t>
            </a:r>
            <a:r>
              <a:rPr lang="en-US" sz="3600" b="1" i="0" u="none" strike="noStrike" cap="none" dirty="0">
                <a:solidFill>
                  <a:srgbClr val="00B0F0"/>
                </a:solidFill>
                <a:latin typeface="Latha" panose="020B0604020202020204" pitchFamily="34" charset="0"/>
                <a:ea typeface="Cambria"/>
                <a:cs typeface="Latha" panose="020B0604020202020204" pitchFamily="34" charset="0"/>
                <a:sym typeface="Cambria"/>
              </a:rPr>
              <a:t>? </a:t>
            </a:r>
            <a:endParaRPr sz="3600" b="1" i="0" u="none" strike="noStrike" cap="none" dirty="0">
              <a:solidFill>
                <a:srgbClr val="00B0F0"/>
              </a:solidFill>
              <a:latin typeface="Latha" panose="020B0604020202020204" pitchFamily="34" charset="0"/>
              <a:ea typeface="Cambria"/>
              <a:cs typeface="Latha" panose="020B0604020202020204" pitchFamily="34" charset="0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 descr="Time For Questions Images – Browse 29,796 Stock Photos, Vectors, and Video  | Adobe Stock">
            <a:extLst>
              <a:ext uri="{FF2B5EF4-FFF2-40B4-BE49-F238E27FC236}">
                <a16:creationId xmlns:a16="http://schemas.microsoft.com/office/drawing/2014/main" id="{0310F937-90EF-BD63-8F07-FD35C5106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828675"/>
            <a:ext cx="4930330" cy="35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382</Words>
  <Application>Microsoft Office PowerPoint</Application>
  <PresentationFormat>Custom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Latha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Karthi Sathish</cp:lastModifiedBy>
  <cp:revision>36</cp:revision>
  <dcterms:created xsi:type="dcterms:W3CDTF">2006-08-16T00:00:00Z</dcterms:created>
  <dcterms:modified xsi:type="dcterms:W3CDTF">2023-02-09T05:35:11Z</dcterms:modified>
</cp:coreProperties>
</file>